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7B0E0-6BCD-42DF-A383-4364141CA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9585C2-4F20-427C-A1FC-9B879A115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48F70F-0799-45D3-9C4F-B9F3E26B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8B4DA3-BFB6-44C4-80BB-C12BC5C68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846182-C418-4242-994A-3A9B5B9D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15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5855AD-5243-45DE-A446-8DF5CE99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EAD9D5-5043-456C-9F51-977B5A06E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611EF9-BF82-47FC-86CB-A46905482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A1A807-FB7D-4437-91C5-1AE77DE8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A7A5EA-5B68-4B83-B289-8C99C723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85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AF95EBE-E3B8-4447-9974-DFB211E12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E30FF7-5E98-4533-8E10-A73474208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FAF674-B711-4B39-A9C6-B38B1011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741BA9-E863-44A5-A13E-70A3686A2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9A9073-56C5-4829-9113-9496EBB2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33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960344-285F-4242-83B3-EAAD38C7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58B493-6C39-43ED-8971-0DB8F265D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651372-3D61-43A1-8CEB-1550CFD9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ADB99B-DD41-4701-9BD9-A753C907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4C0652-7543-473B-8AD2-F823DAB9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10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03786-3E84-4AF2-A558-17285C68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D94F99-9028-43DA-887F-1CB82F088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85B56C-91FE-47EC-AAF7-4AFD3EDE6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5698C3-CD01-4B50-AC53-C6FA8795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2FD650-2200-4084-9E54-331DBE14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01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5E51B-C7F0-4CA2-9DD0-FFEB7FD6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FF0E16-F460-47E6-8FCA-2B2F6D0F9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1B8B28-195F-4234-9659-757867D84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84660D-164D-4E5E-8517-9CBE49ED2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84D608-3763-433D-984B-80B9F57A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C2F84B-3F96-4234-AAD5-60132F0A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793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47CA7-C15A-4209-A749-B66511E6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31B0E2-6CC3-4FF1-9686-52837FFA4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243F31-6704-40F2-85AC-FD6C56222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5AC8989-70DF-4BBD-8FE9-9330CCCB0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69D0773-70D9-49BF-945B-6D9DDD806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B91332-8AB0-40FE-89A8-EA89EDFB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8B86FC-119C-467D-836A-A4F43083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7F45E5F-E692-4B0C-B54F-A12E1CDD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60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F0BB35-DE68-4964-9341-6B72BD86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CD6EB0-852B-411B-959E-AF860671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C148B66-D637-480E-851F-8C743644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376862-9138-449A-8AC4-665C59A1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64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73000C-2D1A-40C5-B863-090E50A6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557A9D-F780-4030-BCE2-1172FADF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ECB81E-2794-44A2-8B86-91C79749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07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C76942-6873-4349-BDD8-FB906317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6A876E-6128-4257-8D89-BD63327D2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DF4F84-A093-45F4-B25E-62CFC0113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742A8D-C654-4F69-A3F4-377A5E1E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E16DF4-3D12-4D15-8AD9-A57CD3E5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9FC26E-7615-46AC-8740-84C70CD8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68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E0ADD-CB8D-40EE-A175-CE7A8739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02746E-BDE5-43D5-969C-EB2BEF2BD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397544-C474-41F5-844A-8061FC3F9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4804C5-EBD3-4C7A-87BB-B4695FE2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4CB555-2458-48F8-8006-C68E8F07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2E24D8-A949-4EEE-86D7-9F550C88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66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3FBD354-3AB0-460E-BE26-89F36047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088A06-A415-4D95-84BA-B9F7D3572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9C9A20-9B9F-4CB1-A540-71923828C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565C5-FD90-43ED-9F5A-7192D22B7AA3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16A3B1-A5CA-4232-B542-2679E0A49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C5EA5E-CB6F-47AC-8597-D37C7ADA3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CFC7B-B933-4FFC-B2D5-D0D5C99C0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45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00DBADB-A0C5-4E2F-8679-ADAB2B86E5A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238704" y="2596810"/>
            <a:ext cx="340783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9B4D482-C7FC-4FB8-9220-81B89F55A7E5}"/>
              </a:ext>
            </a:extLst>
          </p:cNvPr>
          <p:cNvCxnSpPr>
            <a:cxnSpLocks/>
          </p:cNvCxnSpPr>
          <p:nvPr/>
        </p:nvCxnSpPr>
        <p:spPr>
          <a:xfrm flipH="1">
            <a:off x="1203316" y="2596812"/>
            <a:ext cx="32984" cy="265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8D5F9702-8599-4651-AF7D-5D6C0D07D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09" b="85079" l="33202" r="83354">
                        <a14:foregroundMark x1="44391" y1="65467" x2="44391" y2="65467"/>
                        <a14:foregroundMark x1="37159" y1="78081" x2="47726" y2="77234"/>
                        <a14:foregroundMark x1="36817" y1="78109" x2="37156" y2="78082"/>
                        <a14:foregroundMark x1="36628" y1="78124" x2="36609" y2="78125"/>
                        <a14:foregroundMark x1="47726" y1="77234" x2="54760" y2="81278"/>
                        <a14:foregroundMark x1="54760" y1="81278" x2="59851" y2="82349"/>
                        <a14:foregroundMark x1="77510" y1="86302" x2="82171" y2="83178"/>
                        <a14:foregroundMark x1="82171" y1="83178" x2="79260" y2="35989"/>
                        <a14:foregroundMark x1="79260" y1="35989" x2="79533" y2="24181"/>
                        <a14:foregroundMark x1="79533" y1="24181" x2="75682" y2="16539"/>
                        <a14:foregroundMark x1="75682" y1="16539" x2="36810" y2="20542"/>
                        <a14:foregroundMark x1="36810" y1="20542" x2="33232" y2="29923"/>
                        <a14:foregroundMark x1="36512" y1="75656" x2="36689" y2="78124"/>
                        <a14:foregroundMark x1="36660" y1="77725" x2="36511" y2="75645"/>
                        <a14:foregroundMark x1="33232" y1="29923" x2="36108" y2="70033"/>
                        <a14:foregroundMark x1="39933" y1="70077" x2="66707" y2="74767"/>
                        <a14:foregroundMark x1="66707" y1="74767" x2="73802" y2="72341"/>
                        <a14:foregroundMark x1="73802" y1="72341" x2="63220" y2="62515"/>
                        <a14:foregroundMark x1="63220" y1="62515" x2="45876" y2="62960"/>
                        <a14:foregroundMark x1="45876" y1="62960" x2="45058" y2="64254"/>
                        <a14:foregroundMark x1="38357" y1="27861" x2="45209" y2="64456"/>
                        <a14:foregroundMark x1="45209" y1="64456" x2="57762" y2="73635"/>
                        <a14:foregroundMark x1="57762" y1="73635" x2="70770" y2="77558"/>
                        <a14:foregroundMark x1="70770" y1="77558" x2="76137" y2="57825"/>
                        <a14:foregroundMark x1="57035" y1="57299" x2="66737" y2="57946"/>
                        <a14:foregroundMark x1="66737" y1="57946" x2="75591" y2="67165"/>
                        <a14:foregroundMark x1="53578" y1="79216" x2="68284" y2="80429"/>
                        <a14:foregroundMark x1="40691" y1="65750" x2="38508" y2="51476"/>
                        <a14:foregroundMark x1="42056" y1="60938" x2="44087" y2="75091"/>
                        <a14:foregroundMark x1="41813" y1="73312" x2="41965" y2="66276"/>
                        <a14:foregroundMark x1="41965" y1="66276" x2="41662" y2="60615"/>
                        <a14:foregroundMark x1="39266" y1="50263" x2="41449" y2="56409"/>
                        <a14:foregroundMark x1="35779" y1="29357" x2="40752" y2="26567"/>
                        <a14:foregroundMark x1="59309" y1="22725" x2="70255" y2="18803"/>
                        <a14:foregroundMark x1="53275" y1="56409" x2="68193" y2="53579"/>
                        <a14:foregroundMark x1="50637" y1="56328" x2="50273" y2="45451"/>
                        <a14:foregroundMark x1="56762" y1="64941" x2="62129" y2="66235"/>
                        <a14:foregroundMark x1="62129" y1="66235" x2="69345" y2="71775"/>
                        <a14:foregroundMark x1="67465" y1="55115" x2="76289" y2="61342"/>
                        <a14:foregroundMark x1="77865" y1="15609" x2="76137" y2="16417"/>
                        <a14:foregroundMark x1="66555" y1="34007" x2="71922" y2="38172"/>
                        <a14:foregroundMark x1="71922" y1="38172" x2="74621" y2="42822"/>
                        <a14:foregroundMark x1="62765" y1="31500" x2="68921" y2="38213"/>
                        <a14:foregroundMark x1="68921" y1="38213" x2="70164" y2="63041"/>
                        <a14:foregroundMark x1="62341" y1="43550" x2="68284" y2="40962"/>
                        <a14:foregroundMark x1="68284" y1="40962" x2="72347" y2="33805"/>
                        <a14:foregroundMark x1="69557" y1="30287" x2="76198" y2="58310"/>
                        <a14:foregroundMark x1="76198" y1="58310" x2="76198" y2="58310"/>
                        <a14:foregroundMark x1="73196" y1="27254" x2="74985" y2="47958"/>
                        <a14:foregroundMark x1="74985" y1="47958" x2="74985" y2="47958"/>
                        <a14:foregroundMark x1="80564" y1="74404" x2="68041" y2="77436"/>
                        <a14:foregroundMark x1="55913" y1="69996" x2="62098" y2="70279"/>
                        <a14:foregroundMark x1="62098" y1="70279" x2="62098" y2="70279"/>
                        <a14:foregroundMark x1="64827" y1="71896" x2="68435" y2="73999"/>
                        <a14:foregroundMark x1="68799" y1="80146" x2="78078" y2="79539"/>
                        <a14:foregroundMark x1="69648" y1="82936" x2="82444" y2="84472"/>
                        <a14:foregroundMark x1="82444" y1="84472" x2="83354" y2="85079"/>
                        <a14:foregroundMark x1="48908" y1="59523" x2="49060" y2="44885"/>
                        <a14:foregroundMark x1="49060" y1="44885" x2="48666" y2="34493"/>
                        <a14:foregroundMark x1="48666" y1="34493" x2="46089" y2="27901"/>
                        <a14:foregroundMark x1="46089" y1="27901" x2="37629" y2="24909"/>
                        <a14:foregroundMark x1="37629" y1="24909" x2="38357" y2="33765"/>
                        <a14:foregroundMark x1="38357" y1="33765" x2="38114" y2="35180"/>
                        <a14:foregroundMark x1="48302" y1="55924" x2="47150" y2="33724"/>
                        <a14:foregroundMark x1="47150" y1="33724" x2="47241" y2="30166"/>
                        <a14:foregroundMark x1="35779" y1="24424" x2="39327" y2="23251"/>
                        <a14:foregroundMark x1="36841" y1="77234" x2="36386" y2="70805"/>
                        <a14:foregroundMark x1="36386" y1="70805" x2="36386" y2="70805"/>
                        <a14:foregroundMark x1="48605" y1="48767" x2="47847" y2="33077"/>
                        <a14:foregroundMark x1="49818" y1="78811" x2="50940" y2="79943"/>
                        <a14:backgroundMark x1="36651" y1="76176" x2="36234" y2="74606"/>
                        <a14:backgroundMark x1="37599" y1="79741" x2="36963" y2="77347"/>
                        <a14:backgroundMark x1="62189" y1="84270" x2="73772" y2="86575"/>
                        <a14:backgroundMark x1="73772" y1="86575" x2="72589" y2="85645"/>
                        <a14:backgroundMark x1="75985" y1="84958" x2="71680" y2="87060"/>
                        <a14:backgroundMark x1="77107" y1="86171" x2="60036" y2="82774"/>
                        <a14:backgroundMark x1="60036" y1="82774" x2="59551" y2="82450"/>
                        <a14:backgroundMark x1="75440" y1="86979" x2="79351" y2="86777"/>
                        <a14:backgroundMark x1="74075" y1="15002" x2="77774" y2="14193"/>
                        <a14:backgroundMark x1="60370" y1="15609" x2="61431" y2="16215"/>
                        <a14:backgroundMark x1="58551" y1="16215" x2="56762" y2="16700"/>
                        <a14:backgroundMark x1="42359" y1="18116" x2="35810" y2="18763"/>
                        <a14:backgroundMark x1="35810" y1="18763" x2="34203" y2="18318"/>
                        <a14:backgroundMark x1="74318" y1="86858" x2="78229" y2="86373"/>
                        <a14:backgroundMark x1="36072" y1="70805" x2="35628" y2="65750"/>
                        <a14:backgroundMark x1="36689" y1="77841" x2="36072" y2="70805"/>
                        <a14:backgroundMark x1="32323" y1="30894" x2="31413" y2="23130"/>
                        <a14:backgroundMark x1="31413" y1="23130" x2="31565" y2="22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86" t="10269" r="15488" b="11070"/>
          <a:stretch/>
        </p:blipFill>
        <p:spPr>
          <a:xfrm rot="5400000">
            <a:off x="1523650" y="2601944"/>
            <a:ext cx="2122832" cy="22926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516E39-D8C1-4ABE-AE57-38639E8236DD}"/>
              </a:ext>
            </a:extLst>
          </p:cNvPr>
          <p:cNvSpPr txBox="1"/>
          <p:nvPr/>
        </p:nvSpPr>
        <p:spPr>
          <a:xfrm>
            <a:off x="1719955" y="2146664"/>
            <a:ext cx="14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 Image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9BA9B93-83D7-42D0-828D-6C13826D75B3}"/>
                  </a:ext>
                </a:extLst>
              </p:cNvPr>
              <p:cNvSpPr txBox="1"/>
              <p:nvPr/>
            </p:nvSpPr>
            <p:spPr>
              <a:xfrm>
                <a:off x="4646543" y="2412144"/>
                <a:ext cx="372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effectLst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9BA9B93-83D7-42D0-828D-6C13826D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543" y="2412144"/>
                <a:ext cx="3727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4E39939-E632-48EF-B3B6-8993791B67F8}"/>
                  </a:ext>
                </a:extLst>
              </p:cNvPr>
              <p:cNvSpPr txBox="1"/>
              <p:nvPr/>
            </p:nvSpPr>
            <p:spPr>
              <a:xfrm>
                <a:off x="1033421" y="5246981"/>
                <a:ext cx="3397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4E39939-E632-48EF-B3B6-8993791B6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21" y="5246981"/>
                <a:ext cx="33979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15FD910-9B15-4782-BD5C-8F54E947FE13}"/>
                  </a:ext>
                </a:extLst>
              </p:cNvPr>
              <p:cNvSpPr txBox="1"/>
              <p:nvPr/>
            </p:nvSpPr>
            <p:spPr>
              <a:xfrm>
                <a:off x="1236300" y="2596810"/>
                <a:ext cx="1174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15FD910-9B15-4782-BD5C-8F54E947F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300" y="2596810"/>
                <a:ext cx="1174360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7D0CBDD-18FD-4A59-B777-7631865BD645}"/>
                  </a:ext>
                </a:extLst>
              </p:cNvPr>
              <p:cNvSpPr txBox="1"/>
              <p:nvPr/>
            </p:nvSpPr>
            <p:spPr>
              <a:xfrm>
                <a:off x="3466633" y="2596810"/>
                <a:ext cx="1174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7D0CBDD-18FD-4A59-B777-7631865BD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633" y="2596810"/>
                <a:ext cx="1174232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C55B9EC-5590-4B8B-8633-92456FDA62AB}"/>
                  </a:ext>
                </a:extLst>
              </p:cNvPr>
              <p:cNvSpPr txBox="1"/>
              <p:nvPr/>
            </p:nvSpPr>
            <p:spPr>
              <a:xfrm>
                <a:off x="1203316" y="4734284"/>
                <a:ext cx="1184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C55B9EC-5590-4B8B-8633-92456FDA6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16" y="4734284"/>
                <a:ext cx="118474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B96283F-8BEB-4489-AB59-2ED792EEF055}"/>
                  </a:ext>
                </a:extLst>
              </p:cNvPr>
              <p:cNvSpPr txBox="1"/>
              <p:nvPr/>
            </p:nvSpPr>
            <p:spPr>
              <a:xfrm>
                <a:off x="3376269" y="4564861"/>
                <a:ext cx="1193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TW" dirty="0"/>
                  <a:t>C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B96283F-8BEB-4489-AB59-2ED792EEF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269" y="4564861"/>
                <a:ext cx="1193275" cy="369332"/>
              </a:xfrm>
              <a:prstGeom prst="rect">
                <a:avLst/>
              </a:prstGeom>
              <a:blipFill>
                <a:blip r:embed="rId9"/>
                <a:stretch>
                  <a:fillRect l="-4592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471D791-1994-449E-AAC4-2E8634D0AA83}"/>
              </a:ext>
            </a:extLst>
          </p:cNvPr>
          <p:cNvCxnSpPr>
            <a:cxnSpLocks/>
          </p:cNvCxnSpPr>
          <p:nvPr/>
        </p:nvCxnSpPr>
        <p:spPr>
          <a:xfrm flipV="1">
            <a:off x="5786089" y="2593611"/>
            <a:ext cx="340783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58B8B6A-3FF4-4A9B-9F6D-08785F9CBF67}"/>
              </a:ext>
            </a:extLst>
          </p:cNvPr>
          <p:cNvCxnSpPr>
            <a:cxnSpLocks/>
          </p:cNvCxnSpPr>
          <p:nvPr/>
        </p:nvCxnSpPr>
        <p:spPr>
          <a:xfrm flipH="1">
            <a:off x="5750701" y="2593613"/>
            <a:ext cx="32984" cy="265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560EAFD-CD6B-4026-9939-8D916CC4A177}"/>
              </a:ext>
            </a:extLst>
          </p:cNvPr>
          <p:cNvSpPr txBox="1"/>
          <p:nvPr/>
        </p:nvSpPr>
        <p:spPr>
          <a:xfrm>
            <a:off x="6838837" y="2146664"/>
            <a:ext cx="139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 Image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E7A7085F-C8B7-47E9-903A-9CB10112DE94}"/>
                  </a:ext>
                </a:extLst>
              </p:cNvPr>
              <p:cNvSpPr txBox="1"/>
              <p:nvPr/>
            </p:nvSpPr>
            <p:spPr>
              <a:xfrm>
                <a:off x="9193928" y="2412144"/>
                <a:ext cx="372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i="1" smtClean="0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E7A7085F-C8B7-47E9-903A-9CB10112D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928" y="2412144"/>
                <a:ext cx="372794" cy="369332"/>
              </a:xfrm>
              <a:prstGeom prst="rect">
                <a:avLst/>
              </a:prstGeom>
              <a:blipFill>
                <a:blip r:embed="rId10"/>
                <a:stretch>
                  <a:fillRect t="-10000" r="-1311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B3DEE5C-F6C3-44EA-80EC-5300A132FB81}"/>
                  </a:ext>
                </a:extLst>
              </p:cNvPr>
              <p:cNvSpPr txBox="1"/>
              <p:nvPr/>
            </p:nvSpPr>
            <p:spPr>
              <a:xfrm>
                <a:off x="5592659" y="5255002"/>
                <a:ext cx="224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B3DEE5C-F6C3-44EA-80EC-5300A132F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659" y="5255002"/>
                <a:ext cx="224868" cy="369332"/>
              </a:xfrm>
              <a:prstGeom prst="rect">
                <a:avLst/>
              </a:prstGeom>
              <a:blipFill>
                <a:blip r:embed="rId11"/>
                <a:stretch>
                  <a:fillRect r="-56757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35A34651-21AC-412A-A40D-07302048620B}"/>
                  </a:ext>
                </a:extLst>
              </p:cNvPr>
              <p:cNvSpPr txBox="1"/>
              <p:nvPr/>
            </p:nvSpPr>
            <p:spPr>
              <a:xfrm>
                <a:off x="5684911" y="2558339"/>
                <a:ext cx="1270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1’,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1’)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35A34651-21AC-412A-A40D-073020486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11" y="2558339"/>
                <a:ext cx="1270541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F3C81F5D-632D-477A-976B-D797C25C986D}"/>
                  </a:ext>
                </a:extLst>
              </p:cNvPr>
              <p:cNvSpPr txBox="1"/>
              <p:nvPr/>
            </p:nvSpPr>
            <p:spPr>
              <a:xfrm>
                <a:off x="8014018" y="2593611"/>
                <a:ext cx="1276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TW" dirty="0"/>
                  <a:t>B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F3C81F5D-632D-477A-976B-D797C25C9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018" y="2593611"/>
                <a:ext cx="1276824" cy="369332"/>
              </a:xfrm>
              <a:prstGeom prst="rect">
                <a:avLst/>
              </a:prstGeom>
              <a:blipFill>
                <a:blip r:embed="rId13"/>
                <a:stretch>
                  <a:fillRect l="-4306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B471F30-33A8-402F-B215-43A5034B3146}"/>
                  </a:ext>
                </a:extLst>
              </p:cNvPr>
              <p:cNvSpPr txBox="1"/>
              <p:nvPr/>
            </p:nvSpPr>
            <p:spPr>
              <a:xfrm>
                <a:off x="5777406" y="5010754"/>
                <a:ext cx="1287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’,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’)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B471F30-33A8-402F-B215-43A5034B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406" y="5010754"/>
                <a:ext cx="1287340" cy="369332"/>
              </a:xfrm>
              <a:prstGeom prst="rect">
                <a:avLst/>
              </a:prstGeom>
              <a:blipFill>
                <a:blip r:embed="rId1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333C3B5-742D-4D31-991B-4DB8F0C4BD8C}"/>
                  </a:ext>
                </a:extLst>
              </p:cNvPr>
              <p:cNvSpPr txBox="1"/>
              <p:nvPr/>
            </p:nvSpPr>
            <p:spPr>
              <a:xfrm>
                <a:off x="8347856" y="5070336"/>
                <a:ext cx="1295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TW" dirty="0"/>
                  <a:t>C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’,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333C3B5-742D-4D31-991B-4DB8F0C4B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856" y="5070336"/>
                <a:ext cx="1295868" cy="369332"/>
              </a:xfrm>
              <a:prstGeom prst="rect">
                <a:avLst/>
              </a:prstGeom>
              <a:blipFill>
                <a:blip r:embed="rId15"/>
                <a:stretch>
                  <a:fillRect l="-3756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圖片 34">
            <a:extLst>
              <a:ext uri="{FF2B5EF4-FFF2-40B4-BE49-F238E27FC236}">
                <a16:creationId xmlns:a16="http://schemas.microsoft.com/office/drawing/2014/main" id="{2D6C66DF-1BC1-4591-BA8D-01F8F048B2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30277" y="2879519"/>
            <a:ext cx="1807694" cy="2179387"/>
          </a:xfrm>
          <a:prstGeom prst="rect">
            <a:avLst/>
          </a:prstGeom>
        </p:spPr>
      </p:pic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F7548D7F-AC37-496E-B5F0-3704BDDD475A}"/>
              </a:ext>
            </a:extLst>
          </p:cNvPr>
          <p:cNvSpPr/>
          <p:nvPr/>
        </p:nvSpPr>
        <p:spPr>
          <a:xfrm>
            <a:off x="4861466" y="3474384"/>
            <a:ext cx="811029" cy="54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480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74</Words>
  <Application>Microsoft Office PowerPoint</Application>
  <PresentationFormat>寬螢幕</PresentationFormat>
  <Paragraphs>14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楊承峻</dc:creator>
  <cp:lastModifiedBy>楊承峻</cp:lastModifiedBy>
  <cp:revision>5</cp:revision>
  <dcterms:created xsi:type="dcterms:W3CDTF">2022-12-15T03:10:06Z</dcterms:created>
  <dcterms:modified xsi:type="dcterms:W3CDTF">2022-12-15T14:34:13Z</dcterms:modified>
</cp:coreProperties>
</file>